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91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31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90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845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8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94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96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026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00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76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CAD97-5493-4110-A26F-F31C9C232AC5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6B5E-4EB7-4B18-AF57-90E7F5B0B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39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0000">
        <p:wipe dir="d"/>
      </p:transition>
    </mc:Choice>
    <mc:Fallback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Orts- und Richtungsangaben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für Fortgeschrittene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27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Orts- und Richtungsangaben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64350"/>
              </p:ext>
            </p:extLst>
          </p:nvPr>
        </p:nvGraphicFramePr>
        <p:xfrm>
          <a:off x="924448" y="1825625"/>
          <a:ext cx="10339754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710069"/>
                <a:gridCol w="1928456"/>
                <a:gridCol w="2249612"/>
                <a:gridCol w="2356160"/>
                <a:gridCol w="1024681"/>
                <a:gridCol w="1070776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Wechselpräposition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über 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Dat. 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 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72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Orts- und Richtungsangaben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51298"/>
              </p:ext>
            </p:extLst>
          </p:nvPr>
        </p:nvGraphicFramePr>
        <p:xfrm>
          <a:off x="924448" y="1825625"/>
          <a:ext cx="10339754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710069"/>
                <a:gridCol w="1928456"/>
                <a:gridCol w="2249612"/>
                <a:gridCol w="2356160"/>
                <a:gridCol w="1024681"/>
                <a:gridCol w="1070776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Adverb[</a:t>
                      </a:r>
                      <a:r>
                        <a:rPr lang="de-DE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ial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Wechselpräposition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oben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über 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Dat. 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[in der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/die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Mitte] 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rechts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links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 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hinten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41599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Orts- und Richtungsangaben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16704"/>
              </p:ext>
            </p:extLst>
          </p:nvPr>
        </p:nvGraphicFramePr>
        <p:xfrm>
          <a:off x="924448" y="1825625"/>
          <a:ext cx="10339754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710069"/>
                <a:gridCol w="1928456"/>
                <a:gridCol w="2249612"/>
                <a:gridCol w="2356160"/>
                <a:gridCol w="1024681"/>
                <a:gridCol w="1070776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Adverb[</a:t>
                      </a:r>
                      <a:r>
                        <a:rPr lang="de-DE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ial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Wechselpräposition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Präpositionalpronomen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über 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Dat. 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darüber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darunter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[in der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/die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Mitte]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dazwischen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rechts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daneben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links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 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davor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dahinter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1056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Orts- und Richtungsangaben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12384"/>
              </p:ext>
            </p:extLst>
          </p:nvPr>
        </p:nvGraphicFramePr>
        <p:xfrm>
          <a:off x="924448" y="1825625"/>
          <a:ext cx="10339754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710069"/>
                <a:gridCol w="1928456"/>
                <a:gridCol w="2249612"/>
                <a:gridCol w="2356160"/>
                <a:gridCol w="1024681"/>
                <a:gridCol w="1070776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Adverb[</a:t>
                      </a:r>
                      <a:r>
                        <a:rPr lang="de-DE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ial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Wechselpräposition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Präpositionalpronomen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Präfix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über 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Dat. 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darüber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Oberkante)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darunter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Unterseite)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[in der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/die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Mitte]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dazwischen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Mittel~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Mittelpunkt)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Zwischen~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Zwischenraum)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rechts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daneben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Nachbar~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Nachbarspalte)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das Nebengebäude)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links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 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davor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Vorder~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Vorderseite)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dahinter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Hinter~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Rück~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Hintergrund,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die Rückseite)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23598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Orts- und Richtungsangaben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57778"/>
              </p:ext>
            </p:extLst>
          </p:nvPr>
        </p:nvGraphicFramePr>
        <p:xfrm>
          <a:off x="924448" y="1825625"/>
          <a:ext cx="10339754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710069"/>
                <a:gridCol w="1928456"/>
                <a:gridCol w="2249612"/>
                <a:gridCol w="2356160"/>
                <a:gridCol w="1024681"/>
                <a:gridCol w="1070776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Adverb[</a:t>
                      </a:r>
                      <a:r>
                        <a:rPr lang="de-DE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ial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Wechselpräposition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Präpositionalpronomen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Präfix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Adjektiv</a:t>
                      </a:r>
                      <a:endParaRPr lang="de-DE" sz="13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Superlativ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ü</a:t>
                      </a:r>
                      <a:r>
                        <a:rPr lang="de-DE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 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Dat. 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darüber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Oberkante)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oberst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darunter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Unterseite)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unterst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[in der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/die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Mitte]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dazwischen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Mittel~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Mittelpunkt)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Zwischen~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Zwischenraum)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./.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rechts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daneben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Nachbar~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Nachbarspalte)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das Nebengebäude)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nächst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links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 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davor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Vorder~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Vorderseite)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vorder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dahinter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Hinter~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Rück~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Hintergrund,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die Rückseite)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47330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Orts- und Richtungsangaben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13506"/>
              </p:ext>
            </p:extLst>
          </p:nvPr>
        </p:nvGraphicFramePr>
        <p:xfrm>
          <a:off x="924448" y="1825625"/>
          <a:ext cx="10339754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710069"/>
                <a:gridCol w="1928456"/>
                <a:gridCol w="2249612"/>
                <a:gridCol w="2356160"/>
                <a:gridCol w="1024681"/>
                <a:gridCol w="1070776"/>
              </a:tblGrid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Adverb[</a:t>
                      </a:r>
                      <a:r>
                        <a:rPr lang="de-DE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ial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Wechselpräposition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Präpositionalpronomen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Präfix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Adjektiv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Positiv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Superlativ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über </a:t>
                      </a: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Dat. 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darüber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Oberkante)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oberst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 + Dat.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darunter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Unterseite)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unterst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[in der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/die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Mitte]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dazwischen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Mittel~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Mittelpunkt)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Zwischen~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Zwischenraum)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mittler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./.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rechts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daneben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Nachbar~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Nachbarspalte)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Neben~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das Nebengebäude)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benachbart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nächst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links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 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davor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Vorder~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die Vorderseite)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vorder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vorder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nach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 + Dat.</a:t>
                      </a:r>
                      <a:r>
                        <a:rPr lang="de-DE" sz="130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/Akk.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dahinter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Hinter~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Rück~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(z.B. der Hintergrund,</a:t>
                      </a:r>
                      <a:b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die Rückseite)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hinter</a:t>
                      </a:r>
                      <a:r>
                        <a:rPr lang="de-DE" sz="1300" dirty="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361" marR="653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33239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Breitbild</PresentationFormat>
  <Paragraphs>206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Orts- und Richtungsangaben</vt:lpstr>
      <vt:lpstr>Orts- und Richtungsangaben</vt:lpstr>
      <vt:lpstr>Orts- und Richtungsangaben</vt:lpstr>
      <vt:lpstr>Orts- und Richtungsangaben</vt:lpstr>
      <vt:lpstr>Orts- und Richtungsangaben</vt:lpstr>
      <vt:lpstr>Orts- und Richtungsangaben</vt:lpstr>
      <vt:lpstr>Orts- und Richtungsangaben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Orts- und Richtungsangaben</dc:title>
  <dc:creator>fhm</dc:creator>
  <cp:lastModifiedBy>fhm</cp:lastModifiedBy>
  <cp:revision>10</cp:revision>
  <dcterms:created xsi:type="dcterms:W3CDTF">2018-06-14T12:55:39Z</dcterms:created>
  <dcterms:modified xsi:type="dcterms:W3CDTF">2018-06-14T14:12:47Z</dcterms:modified>
</cp:coreProperties>
</file>